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5" r:id="rId18"/>
    <p:sldId id="271" r:id="rId19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E01E7A-3E48-4541-8022-0B52021709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F83EF6D-8FE1-4A08-BF23-F649090C4A8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/>
            <a:t>Problem</a:t>
          </a:r>
          <a:endParaRPr lang="en-US" dirty="0"/>
        </a:p>
      </dgm:t>
    </dgm:pt>
    <dgm:pt modelId="{969863A8-444E-4ACB-B660-AF7B8C31D210}" type="parTrans" cxnId="{3F3B6E72-E2EB-465B-9BFB-378797C97AA5}">
      <dgm:prSet/>
      <dgm:spPr/>
      <dgm:t>
        <a:bodyPr/>
        <a:lstStyle/>
        <a:p>
          <a:endParaRPr lang="en-US"/>
        </a:p>
      </dgm:t>
    </dgm:pt>
    <dgm:pt modelId="{982B494C-DE0D-495A-B369-1C43E85A5139}" type="sibTrans" cxnId="{3F3B6E72-E2EB-465B-9BFB-378797C97AA5}">
      <dgm:prSet/>
      <dgm:spPr/>
      <dgm:t>
        <a:bodyPr/>
        <a:lstStyle/>
        <a:p>
          <a:endParaRPr lang="en-US"/>
        </a:p>
      </dgm:t>
    </dgm:pt>
    <dgm:pt modelId="{B3807677-BD85-42AD-B7AB-6713A2061AA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Magist</a:t>
          </a:r>
          <a:r>
            <a:rPr lang="de-DE" b="0" i="0" dirty="0"/>
            <a:t>: Facts &amp; Fields</a:t>
          </a:r>
          <a:endParaRPr lang="en-US" dirty="0"/>
        </a:p>
      </dgm:t>
    </dgm:pt>
    <dgm:pt modelId="{3C7559FF-B781-4530-B829-1663D06D7F7F}" type="parTrans" cxnId="{1E027475-E1E5-49F0-B787-DA0A406F908C}">
      <dgm:prSet/>
      <dgm:spPr/>
      <dgm:t>
        <a:bodyPr/>
        <a:lstStyle/>
        <a:p>
          <a:endParaRPr lang="en-US"/>
        </a:p>
      </dgm:t>
    </dgm:pt>
    <dgm:pt modelId="{27D1CAB0-4154-41A1-87C9-8A1A6648C494}" type="sibTrans" cxnId="{1E027475-E1E5-49F0-B787-DA0A406F908C}">
      <dgm:prSet/>
      <dgm:spPr/>
      <dgm:t>
        <a:bodyPr/>
        <a:lstStyle/>
        <a:p>
          <a:endParaRPr lang="en-US"/>
        </a:p>
      </dgm:t>
    </dgm:pt>
    <dgm:pt modelId="{1C1F8F3C-B6CE-49EE-BB3B-56068B32C21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Product</a:t>
          </a:r>
          <a:endParaRPr lang="de-DE" b="0" i="0" dirty="0"/>
        </a:p>
        <a:p>
          <a:pPr>
            <a:lnSpc>
              <a:spcPct val="100000"/>
            </a:lnSpc>
          </a:pPr>
          <a:r>
            <a:rPr lang="de-DE" b="0" i="0" dirty="0" err="1"/>
            <a:t>Overview</a:t>
          </a:r>
          <a:endParaRPr lang="en-US" dirty="0"/>
        </a:p>
      </dgm:t>
    </dgm:pt>
    <dgm:pt modelId="{F07B9796-5DAF-462D-A0CB-93372D4515FE}" type="parTrans" cxnId="{2F6C9319-2A69-4667-B384-0712CCF048EE}">
      <dgm:prSet/>
      <dgm:spPr/>
      <dgm:t>
        <a:bodyPr/>
        <a:lstStyle/>
        <a:p>
          <a:endParaRPr lang="en-US"/>
        </a:p>
      </dgm:t>
    </dgm:pt>
    <dgm:pt modelId="{15A6215E-AC45-4A5C-A127-42674B1FDAE9}" type="sibTrans" cxnId="{2F6C9319-2A69-4667-B384-0712CCF048EE}">
      <dgm:prSet/>
      <dgm:spPr/>
      <dgm:t>
        <a:bodyPr/>
        <a:lstStyle/>
        <a:p>
          <a:endParaRPr lang="en-US"/>
        </a:p>
      </dgm:t>
    </dgm:pt>
    <dgm:pt modelId="{9F591B86-D532-4D3F-A5BF-B2D5891E5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/>
            <a:t>Orders</a:t>
          </a:r>
          <a:endParaRPr lang="en-US" dirty="0"/>
        </a:p>
      </dgm:t>
    </dgm:pt>
    <dgm:pt modelId="{B77477D9-0160-4302-9276-04E273D2B147}" type="parTrans" cxnId="{C2AE5563-D4AC-4558-B57A-2939EB8F85F4}">
      <dgm:prSet/>
      <dgm:spPr/>
      <dgm:t>
        <a:bodyPr/>
        <a:lstStyle/>
        <a:p>
          <a:endParaRPr lang="en-US"/>
        </a:p>
      </dgm:t>
    </dgm:pt>
    <dgm:pt modelId="{645D2D71-FA65-4042-BFF6-9672BFE45FBE}" type="sibTrans" cxnId="{C2AE5563-D4AC-4558-B57A-2939EB8F85F4}">
      <dgm:prSet/>
      <dgm:spPr/>
      <dgm:t>
        <a:bodyPr/>
        <a:lstStyle/>
        <a:p>
          <a:endParaRPr lang="en-US"/>
        </a:p>
      </dgm:t>
    </dgm:pt>
    <dgm:pt modelId="{D51418FB-AEAE-4A02-986E-D6E721BBCC6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Delivery</a:t>
          </a:r>
          <a:endParaRPr lang="en-US" dirty="0"/>
        </a:p>
      </dgm:t>
    </dgm:pt>
    <dgm:pt modelId="{0FF42177-6FB7-45AF-B370-B6B4B68213E0}" type="parTrans" cxnId="{18E114DF-DE98-4AED-A547-57379E700C77}">
      <dgm:prSet/>
      <dgm:spPr/>
      <dgm:t>
        <a:bodyPr/>
        <a:lstStyle/>
        <a:p>
          <a:endParaRPr lang="en-US"/>
        </a:p>
      </dgm:t>
    </dgm:pt>
    <dgm:pt modelId="{55A8FF25-CC7A-46A8-9EED-FCBAD70D66D8}" type="sibTrans" cxnId="{18E114DF-DE98-4AED-A547-57379E700C77}">
      <dgm:prSet/>
      <dgm:spPr/>
      <dgm:t>
        <a:bodyPr/>
        <a:lstStyle/>
        <a:p>
          <a:endParaRPr lang="en-US"/>
        </a:p>
      </dgm:t>
    </dgm:pt>
    <dgm:pt modelId="{AA760480-3F26-4F63-A9F6-B15DBA87B5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Conclusion</a:t>
          </a:r>
          <a:r>
            <a:rPr lang="de-DE" b="0" i="0" dirty="0"/>
            <a:t> </a:t>
          </a:r>
          <a:endParaRPr lang="en-US" dirty="0"/>
        </a:p>
      </dgm:t>
    </dgm:pt>
    <dgm:pt modelId="{77DACF9D-D6AA-4611-93ED-B2584C1ACFDA}" type="parTrans" cxnId="{AD361162-05EA-4F8D-83E1-E6BC1F7696F8}">
      <dgm:prSet/>
      <dgm:spPr/>
      <dgm:t>
        <a:bodyPr/>
        <a:lstStyle/>
        <a:p>
          <a:endParaRPr lang="en-US"/>
        </a:p>
      </dgm:t>
    </dgm:pt>
    <dgm:pt modelId="{AC37F61C-E2B3-4948-8EBF-7664915BCF58}" type="sibTrans" cxnId="{AD361162-05EA-4F8D-83E1-E6BC1F7696F8}">
      <dgm:prSet/>
      <dgm:spPr/>
      <dgm:t>
        <a:bodyPr/>
        <a:lstStyle/>
        <a:p>
          <a:endParaRPr lang="en-US"/>
        </a:p>
      </dgm:t>
    </dgm:pt>
    <dgm:pt modelId="{B7DCDE69-A0B1-4078-8D22-1ABDF023664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/>
            <a:t>Sellers</a:t>
          </a:r>
          <a:endParaRPr lang="en-US" dirty="0"/>
        </a:p>
      </dgm:t>
    </dgm:pt>
    <dgm:pt modelId="{E79B7E4A-0789-4CD3-91DB-5C5140A73E0D}" type="parTrans" cxnId="{623FB49C-E0B6-4C62-A67F-F63C72FD5EC9}">
      <dgm:prSet/>
      <dgm:spPr/>
      <dgm:t>
        <a:bodyPr/>
        <a:lstStyle/>
        <a:p>
          <a:endParaRPr lang="de-DE"/>
        </a:p>
      </dgm:t>
    </dgm:pt>
    <dgm:pt modelId="{AA31D114-453D-4594-8081-536C5508F689}" type="sibTrans" cxnId="{623FB49C-E0B6-4C62-A67F-F63C72FD5EC9}">
      <dgm:prSet/>
      <dgm:spPr/>
      <dgm:t>
        <a:bodyPr/>
        <a:lstStyle/>
        <a:p>
          <a:endParaRPr lang="de-DE"/>
        </a:p>
      </dgm:t>
    </dgm:pt>
    <dgm:pt modelId="{0C035B1B-7CE7-4D6E-A6DB-75056F168F45}" type="pres">
      <dgm:prSet presAssocID="{F1E01E7A-3E48-4541-8022-0B52021709B7}" presName="root" presStyleCnt="0">
        <dgm:presLayoutVars>
          <dgm:dir/>
          <dgm:resizeHandles val="exact"/>
        </dgm:presLayoutVars>
      </dgm:prSet>
      <dgm:spPr/>
    </dgm:pt>
    <dgm:pt modelId="{DA892B6E-02C1-4341-ADD2-13FC63EE3346}" type="pres">
      <dgm:prSet presAssocID="{DF83EF6D-8FE1-4A08-BF23-F649090C4A81}" presName="compNode" presStyleCnt="0"/>
      <dgm:spPr/>
    </dgm:pt>
    <dgm:pt modelId="{16DEC4A7-FAA3-469C-BE18-E8AC96FA68D5}" type="pres">
      <dgm:prSet presAssocID="{DF83EF6D-8FE1-4A08-BF23-F649090C4A8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263C0C7-3EEA-46EE-B210-F02EFD26D6AF}" type="pres">
      <dgm:prSet presAssocID="{DF83EF6D-8FE1-4A08-BF23-F649090C4A81}" presName="spaceRect" presStyleCnt="0"/>
      <dgm:spPr/>
    </dgm:pt>
    <dgm:pt modelId="{71EA7EEE-0D82-4BA2-A801-A18FA8203069}" type="pres">
      <dgm:prSet presAssocID="{DF83EF6D-8FE1-4A08-BF23-F649090C4A81}" presName="textRect" presStyleLbl="revTx" presStyleIdx="0" presStyleCnt="7">
        <dgm:presLayoutVars>
          <dgm:chMax val="1"/>
          <dgm:chPref val="1"/>
        </dgm:presLayoutVars>
      </dgm:prSet>
      <dgm:spPr/>
    </dgm:pt>
    <dgm:pt modelId="{4EE5EB88-7704-4EE1-8C8C-E9BCA66E3D5F}" type="pres">
      <dgm:prSet presAssocID="{982B494C-DE0D-495A-B369-1C43E85A5139}" presName="sibTrans" presStyleCnt="0"/>
      <dgm:spPr/>
    </dgm:pt>
    <dgm:pt modelId="{DFBACB71-568C-44A7-9825-7399DC8FB779}" type="pres">
      <dgm:prSet presAssocID="{B3807677-BD85-42AD-B7AB-6713A2061AA6}" presName="compNode" presStyleCnt="0"/>
      <dgm:spPr/>
    </dgm:pt>
    <dgm:pt modelId="{7C39435F-6214-4DE7-9FC9-F5F596A5C451}" type="pres">
      <dgm:prSet presAssocID="{B3807677-BD85-42AD-B7AB-6713A2061AA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6D39603-AF8A-465B-A47D-F17627E0A5D5}" type="pres">
      <dgm:prSet presAssocID="{B3807677-BD85-42AD-B7AB-6713A2061AA6}" presName="spaceRect" presStyleCnt="0"/>
      <dgm:spPr/>
    </dgm:pt>
    <dgm:pt modelId="{DFE95504-6FFF-4D0A-A5E9-0E8DBED5D904}" type="pres">
      <dgm:prSet presAssocID="{B3807677-BD85-42AD-B7AB-6713A2061AA6}" presName="textRect" presStyleLbl="revTx" presStyleIdx="1" presStyleCnt="7">
        <dgm:presLayoutVars>
          <dgm:chMax val="1"/>
          <dgm:chPref val="1"/>
        </dgm:presLayoutVars>
      </dgm:prSet>
      <dgm:spPr/>
    </dgm:pt>
    <dgm:pt modelId="{90AC6217-A78B-48E0-A2F4-D29241E494FB}" type="pres">
      <dgm:prSet presAssocID="{27D1CAB0-4154-41A1-87C9-8A1A6648C494}" presName="sibTrans" presStyleCnt="0"/>
      <dgm:spPr/>
    </dgm:pt>
    <dgm:pt modelId="{26B81368-ED90-4FD2-AB27-02215DC57510}" type="pres">
      <dgm:prSet presAssocID="{1C1F8F3C-B6CE-49EE-BB3B-56068B32C217}" presName="compNode" presStyleCnt="0"/>
      <dgm:spPr/>
    </dgm:pt>
    <dgm:pt modelId="{1481AA1A-1CC1-440B-8547-67CD296BAD17}" type="pres">
      <dgm:prSet presAssocID="{1C1F8F3C-B6CE-49EE-BB3B-56068B32C217}" presName="iconRect" presStyleLbl="node1" presStyleIdx="2" presStyleCnt="7" custLinFactNeighborX="-1952" custLinFactNeighborY="2928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80B7181A-415F-434F-8F08-C77F518A82DD}" type="pres">
      <dgm:prSet presAssocID="{1C1F8F3C-B6CE-49EE-BB3B-56068B32C217}" presName="spaceRect" presStyleCnt="0"/>
      <dgm:spPr/>
    </dgm:pt>
    <dgm:pt modelId="{88DC847D-2448-4585-9E7E-0F6DB30EE255}" type="pres">
      <dgm:prSet presAssocID="{1C1F8F3C-B6CE-49EE-BB3B-56068B32C217}" presName="textRect" presStyleLbl="revTx" presStyleIdx="2" presStyleCnt="7" custScaleY="176738" custLinFactNeighborY="44194">
        <dgm:presLayoutVars>
          <dgm:chMax val="1"/>
          <dgm:chPref val="1"/>
        </dgm:presLayoutVars>
      </dgm:prSet>
      <dgm:spPr/>
    </dgm:pt>
    <dgm:pt modelId="{4064FDBB-E709-4042-A994-D90A43816B8E}" type="pres">
      <dgm:prSet presAssocID="{15A6215E-AC45-4A5C-A127-42674B1FDAE9}" presName="sibTrans" presStyleCnt="0"/>
      <dgm:spPr/>
    </dgm:pt>
    <dgm:pt modelId="{6366E393-02F7-4DA7-9A5E-5DF7CE07B62C}" type="pres">
      <dgm:prSet presAssocID="{9F591B86-D532-4D3F-A5BF-B2D5891E5769}" presName="compNode" presStyleCnt="0"/>
      <dgm:spPr/>
    </dgm:pt>
    <dgm:pt modelId="{4223A230-99B3-468C-92EE-0A1C8CB3E196}" type="pres">
      <dgm:prSet presAssocID="{9F591B86-D532-4D3F-A5BF-B2D5891E5769}" presName="iconRect" presStyleLbl="node1" presStyleIdx="3" presStyleCnt="7" custLinFactNeighborX="-2481" custLinFactNeighborY="3572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4AF7F5F-8CD2-4315-AC53-DD21FEF9AF2A}" type="pres">
      <dgm:prSet presAssocID="{9F591B86-D532-4D3F-A5BF-B2D5891E5769}" presName="spaceRect" presStyleCnt="0"/>
      <dgm:spPr/>
    </dgm:pt>
    <dgm:pt modelId="{B0FC48EC-7288-4B51-B189-904060BD417E}" type="pres">
      <dgm:prSet presAssocID="{9F591B86-D532-4D3F-A5BF-B2D5891E5769}" presName="textRect" presStyleLbl="revTx" presStyleIdx="3" presStyleCnt="7" custLinFactNeighborY="13417">
        <dgm:presLayoutVars>
          <dgm:chMax val="1"/>
          <dgm:chPref val="1"/>
        </dgm:presLayoutVars>
      </dgm:prSet>
      <dgm:spPr/>
    </dgm:pt>
    <dgm:pt modelId="{E436FB23-E526-4963-ABD7-7F30F4EA0493}" type="pres">
      <dgm:prSet presAssocID="{645D2D71-FA65-4042-BFF6-9672BFE45FBE}" presName="sibTrans" presStyleCnt="0"/>
      <dgm:spPr/>
    </dgm:pt>
    <dgm:pt modelId="{AD0D7E1A-1CFB-4EB2-868A-DAB1B757F592}" type="pres">
      <dgm:prSet presAssocID="{D51418FB-AEAE-4A02-986E-D6E721BBCC62}" presName="compNode" presStyleCnt="0"/>
      <dgm:spPr/>
    </dgm:pt>
    <dgm:pt modelId="{1A2D703A-E4B1-42A8-BA1C-B5D38D00FD0F}" type="pres">
      <dgm:prSet presAssocID="{D51418FB-AEAE-4A02-986E-D6E721BBCC62}" presName="iconRect" presStyleLbl="node1" presStyleIdx="4" presStyleCnt="7" custLinFactX="100000" custLinFactNeighborX="160392" custLinFactNeighborY="-1678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0C30941E-AAA3-4C06-A947-C575BA49B9E3}" type="pres">
      <dgm:prSet presAssocID="{D51418FB-AEAE-4A02-986E-D6E721BBCC62}" presName="spaceRect" presStyleCnt="0"/>
      <dgm:spPr/>
    </dgm:pt>
    <dgm:pt modelId="{0FC8E11E-1001-47C1-A3B9-242B17EBD3BD}" type="pres">
      <dgm:prSet presAssocID="{D51418FB-AEAE-4A02-986E-D6E721BBCC62}" presName="textRect" presStyleLbl="revTx" presStyleIdx="4" presStyleCnt="7" custLinFactX="16282" custLinFactNeighborX="100000" custLinFactNeighborY="-18427">
        <dgm:presLayoutVars>
          <dgm:chMax val="1"/>
          <dgm:chPref val="1"/>
        </dgm:presLayoutVars>
      </dgm:prSet>
      <dgm:spPr/>
    </dgm:pt>
    <dgm:pt modelId="{626D128B-0CE7-4082-B950-2C8EC867D09B}" type="pres">
      <dgm:prSet presAssocID="{55A8FF25-CC7A-46A8-9EED-FCBAD70D66D8}" presName="sibTrans" presStyleCnt="0"/>
      <dgm:spPr/>
    </dgm:pt>
    <dgm:pt modelId="{F54DC781-F315-4488-8975-A155A4333686}" type="pres">
      <dgm:prSet presAssocID="{AA760480-3F26-4F63-A9F6-B15DBA87B531}" presName="compNode" presStyleCnt="0"/>
      <dgm:spPr/>
    </dgm:pt>
    <dgm:pt modelId="{A3832235-E511-44F9-AC12-B2901FE9509F}" type="pres">
      <dgm:prSet presAssocID="{AA760480-3F26-4F63-A9F6-B15DBA87B531}" presName="iconRect" presStyleLbl="node1" presStyleIdx="5" presStyleCnt="7" custLinFactX="100000" custLinFactNeighborX="180270" custLinFactNeighborY="-1678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E9FE25A-D10F-494C-9811-3D81776C3E85}" type="pres">
      <dgm:prSet presAssocID="{AA760480-3F26-4F63-A9F6-B15DBA87B531}" presName="spaceRect" presStyleCnt="0"/>
      <dgm:spPr/>
    </dgm:pt>
    <dgm:pt modelId="{7813E04D-D8B8-4881-A566-29748C8055B8}" type="pres">
      <dgm:prSet presAssocID="{AA760480-3F26-4F63-A9F6-B15DBA87B531}" presName="textRect" presStyleLbl="revTx" presStyleIdx="5" presStyleCnt="7" custLinFactX="33277" custLinFactNeighborX="100000" custLinFactNeighborY="-18427">
        <dgm:presLayoutVars>
          <dgm:chMax val="1"/>
          <dgm:chPref val="1"/>
        </dgm:presLayoutVars>
      </dgm:prSet>
      <dgm:spPr/>
    </dgm:pt>
    <dgm:pt modelId="{7381AB23-3AC6-40F5-9A34-39C147020F63}" type="pres">
      <dgm:prSet presAssocID="{AC37F61C-E2B3-4948-8EBF-7664915BCF58}" presName="sibTrans" presStyleCnt="0"/>
      <dgm:spPr/>
    </dgm:pt>
    <dgm:pt modelId="{534B8C46-E78B-4AF0-8765-00B3292A402E}" type="pres">
      <dgm:prSet presAssocID="{B7DCDE69-A0B1-4078-8D22-1ABDF0236648}" presName="compNode" presStyleCnt="0"/>
      <dgm:spPr/>
    </dgm:pt>
    <dgm:pt modelId="{CAF7C8E9-7100-40A1-851E-74DA196F2B5A}" type="pres">
      <dgm:prSet presAssocID="{B7DCDE69-A0B1-4078-8D22-1ABDF0236648}" presName="iconRect" presStyleLbl="node1" presStyleIdx="6" presStyleCnt="7" custLinFactX="-280416" custLinFactNeighborX="-300000" custLinFactNeighborY="-1678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üromitarbeiter mit einfarbiger Füllung"/>
        </a:ext>
      </dgm:extLst>
    </dgm:pt>
    <dgm:pt modelId="{ABE5C091-F58F-4975-8855-AF79F4B6A595}" type="pres">
      <dgm:prSet presAssocID="{B7DCDE69-A0B1-4078-8D22-1ABDF0236648}" presName="spaceRect" presStyleCnt="0"/>
      <dgm:spPr/>
    </dgm:pt>
    <dgm:pt modelId="{6F060098-E6C6-4F5E-AD21-A6F7C59E93B8}" type="pres">
      <dgm:prSet presAssocID="{B7DCDE69-A0B1-4078-8D22-1ABDF0236648}" presName="textRect" presStyleLbl="revTx" presStyleIdx="6" presStyleCnt="7" custLinFactX="-100000" custLinFactNeighborX="-161892" custLinFactNeighborY="-18317">
        <dgm:presLayoutVars>
          <dgm:chMax val="1"/>
          <dgm:chPref val="1"/>
        </dgm:presLayoutVars>
      </dgm:prSet>
      <dgm:spPr/>
    </dgm:pt>
  </dgm:ptLst>
  <dgm:cxnLst>
    <dgm:cxn modelId="{31678B0A-042F-4BDE-94F6-2CE32FFD90DE}" type="presOf" srcId="{AA760480-3F26-4F63-A9F6-B15DBA87B531}" destId="{7813E04D-D8B8-4881-A566-29748C8055B8}" srcOrd="0" destOrd="0" presId="urn:microsoft.com/office/officeart/2018/2/layout/IconLabelList"/>
    <dgm:cxn modelId="{02C82514-2B5E-4A24-88A6-32FF1EA3C09B}" type="presOf" srcId="{9F591B86-D532-4D3F-A5BF-B2D5891E5769}" destId="{B0FC48EC-7288-4B51-B189-904060BD417E}" srcOrd="0" destOrd="0" presId="urn:microsoft.com/office/officeart/2018/2/layout/IconLabelList"/>
    <dgm:cxn modelId="{4FA7E418-8753-4E7D-A46C-68285C8F8DBD}" type="presOf" srcId="{B3807677-BD85-42AD-B7AB-6713A2061AA6}" destId="{DFE95504-6FFF-4D0A-A5E9-0E8DBED5D904}" srcOrd="0" destOrd="0" presId="urn:microsoft.com/office/officeart/2018/2/layout/IconLabelList"/>
    <dgm:cxn modelId="{2F6C9319-2A69-4667-B384-0712CCF048EE}" srcId="{F1E01E7A-3E48-4541-8022-0B52021709B7}" destId="{1C1F8F3C-B6CE-49EE-BB3B-56068B32C217}" srcOrd="2" destOrd="0" parTransId="{F07B9796-5DAF-462D-A0CB-93372D4515FE}" sibTransId="{15A6215E-AC45-4A5C-A127-42674B1FDAE9}"/>
    <dgm:cxn modelId="{AD361162-05EA-4F8D-83E1-E6BC1F7696F8}" srcId="{F1E01E7A-3E48-4541-8022-0B52021709B7}" destId="{AA760480-3F26-4F63-A9F6-B15DBA87B531}" srcOrd="5" destOrd="0" parTransId="{77DACF9D-D6AA-4611-93ED-B2584C1ACFDA}" sibTransId="{AC37F61C-E2B3-4948-8EBF-7664915BCF58}"/>
    <dgm:cxn modelId="{C2AE5563-D4AC-4558-B57A-2939EB8F85F4}" srcId="{F1E01E7A-3E48-4541-8022-0B52021709B7}" destId="{9F591B86-D532-4D3F-A5BF-B2D5891E5769}" srcOrd="3" destOrd="0" parTransId="{B77477D9-0160-4302-9276-04E273D2B147}" sibTransId="{645D2D71-FA65-4042-BFF6-9672BFE45FBE}"/>
    <dgm:cxn modelId="{F1B25543-088D-4561-8D83-F2E793271FAC}" type="presOf" srcId="{D51418FB-AEAE-4A02-986E-D6E721BBCC62}" destId="{0FC8E11E-1001-47C1-A3B9-242B17EBD3BD}" srcOrd="0" destOrd="0" presId="urn:microsoft.com/office/officeart/2018/2/layout/IconLabelList"/>
    <dgm:cxn modelId="{3F3B6E72-E2EB-465B-9BFB-378797C97AA5}" srcId="{F1E01E7A-3E48-4541-8022-0B52021709B7}" destId="{DF83EF6D-8FE1-4A08-BF23-F649090C4A81}" srcOrd="0" destOrd="0" parTransId="{969863A8-444E-4ACB-B660-AF7B8C31D210}" sibTransId="{982B494C-DE0D-495A-B369-1C43E85A5139}"/>
    <dgm:cxn modelId="{1E027475-E1E5-49F0-B787-DA0A406F908C}" srcId="{F1E01E7A-3E48-4541-8022-0B52021709B7}" destId="{B3807677-BD85-42AD-B7AB-6713A2061AA6}" srcOrd="1" destOrd="0" parTransId="{3C7559FF-B781-4530-B829-1663D06D7F7F}" sibTransId="{27D1CAB0-4154-41A1-87C9-8A1A6648C494}"/>
    <dgm:cxn modelId="{E4420E86-5056-4D72-B0B8-B4C82DB3C380}" type="presOf" srcId="{DF83EF6D-8FE1-4A08-BF23-F649090C4A81}" destId="{71EA7EEE-0D82-4BA2-A801-A18FA8203069}" srcOrd="0" destOrd="0" presId="urn:microsoft.com/office/officeart/2018/2/layout/IconLabelList"/>
    <dgm:cxn modelId="{623FB49C-E0B6-4C62-A67F-F63C72FD5EC9}" srcId="{F1E01E7A-3E48-4541-8022-0B52021709B7}" destId="{B7DCDE69-A0B1-4078-8D22-1ABDF0236648}" srcOrd="6" destOrd="0" parTransId="{E79B7E4A-0789-4CD3-91DB-5C5140A73E0D}" sibTransId="{AA31D114-453D-4594-8081-536C5508F689}"/>
    <dgm:cxn modelId="{6F7C109F-B898-4817-B086-BD9FB46CE119}" type="presOf" srcId="{B7DCDE69-A0B1-4078-8D22-1ABDF0236648}" destId="{6F060098-E6C6-4F5E-AD21-A6F7C59E93B8}" srcOrd="0" destOrd="0" presId="urn:microsoft.com/office/officeart/2018/2/layout/IconLabelList"/>
    <dgm:cxn modelId="{96ADAEB0-8510-4C2D-9F5F-885B82E3E913}" type="presOf" srcId="{1C1F8F3C-B6CE-49EE-BB3B-56068B32C217}" destId="{88DC847D-2448-4585-9E7E-0F6DB30EE255}" srcOrd="0" destOrd="0" presId="urn:microsoft.com/office/officeart/2018/2/layout/IconLabelList"/>
    <dgm:cxn modelId="{77776BD5-FD70-4F44-9FA9-D80EC476E2B5}" type="presOf" srcId="{F1E01E7A-3E48-4541-8022-0B52021709B7}" destId="{0C035B1B-7CE7-4D6E-A6DB-75056F168F45}" srcOrd="0" destOrd="0" presId="urn:microsoft.com/office/officeart/2018/2/layout/IconLabelList"/>
    <dgm:cxn modelId="{18E114DF-DE98-4AED-A547-57379E700C77}" srcId="{F1E01E7A-3E48-4541-8022-0B52021709B7}" destId="{D51418FB-AEAE-4A02-986E-D6E721BBCC62}" srcOrd="4" destOrd="0" parTransId="{0FF42177-6FB7-45AF-B370-B6B4B68213E0}" sibTransId="{55A8FF25-CC7A-46A8-9EED-FCBAD70D66D8}"/>
    <dgm:cxn modelId="{6A2F5A06-0AB1-47D1-BC85-9489271BD7F5}" type="presParOf" srcId="{0C035B1B-7CE7-4D6E-A6DB-75056F168F45}" destId="{DA892B6E-02C1-4341-ADD2-13FC63EE3346}" srcOrd="0" destOrd="0" presId="urn:microsoft.com/office/officeart/2018/2/layout/IconLabelList"/>
    <dgm:cxn modelId="{477A16A8-7C17-46B0-B16E-7B9515834F81}" type="presParOf" srcId="{DA892B6E-02C1-4341-ADD2-13FC63EE3346}" destId="{16DEC4A7-FAA3-469C-BE18-E8AC96FA68D5}" srcOrd="0" destOrd="0" presId="urn:microsoft.com/office/officeart/2018/2/layout/IconLabelList"/>
    <dgm:cxn modelId="{4D949D36-EF33-4A62-ADA2-E3BA0D79DFDC}" type="presParOf" srcId="{DA892B6E-02C1-4341-ADD2-13FC63EE3346}" destId="{7263C0C7-3EEA-46EE-B210-F02EFD26D6AF}" srcOrd="1" destOrd="0" presId="urn:microsoft.com/office/officeart/2018/2/layout/IconLabelList"/>
    <dgm:cxn modelId="{BFEEB139-F56F-48C0-BDE6-F2F956162B8F}" type="presParOf" srcId="{DA892B6E-02C1-4341-ADD2-13FC63EE3346}" destId="{71EA7EEE-0D82-4BA2-A801-A18FA8203069}" srcOrd="2" destOrd="0" presId="urn:microsoft.com/office/officeart/2018/2/layout/IconLabelList"/>
    <dgm:cxn modelId="{84D6B793-2E7F-480F-B86D-E2FEFA286FC0}" type="presParOf" srcId="{0C035B1B-7CE7-4D6E-A6DB-75056F168F45}" destId="{4EE5EB88-7704-4EE1-8C8C-E9BCA66E3D5F}" srcOrd="1" destOrd="0" presId="urn:microsoft.com/office/officeart/2018/2/layout/IconLabelList"/>
    <dgm:cxn modelId="{FA16B29C-3087-4FAB-8D42-11BD913FFA5C}" type="presParOf" srcId="{0C035B1B-7CE7-4D6E-A6DB-75056F168F45}" destId="{DFBACB71-568C-44A7-9825-7399DC8FB779}" srcOrd="2" destOrd="0" presId="urn:microsoft.com/office/officeart/2018/2/layout/IconLabelList"/>
    <dgm:cxn modelId="{98CD0189-4B6B-45E1-9758-D892384E6AE4}" type="presParOf" srcId="{DFBACB71-568C-44A7-9825-7399DC8FB779}" destId="{7C39435F-6214-4DE7-9FC9-F5F596A5C451}" srcOrd="0" destOrd="0" presId="urn:microsoft.com/office/officeart/2018/2/layout/IconLabelList"/>
    <dgm:cxn modelId="{BAF1B877-9C2C-47C9-B77E-A71A9D701421}" type="presParOf" srcId="{DFBACB71-568C-44A7-9825-7399DC8FB779}" destId="{06D39603-AF8A-465B-A47D-F17627E0A5D5}" srcOrd="1" destOrd="0" presId="urn:microsoft.com/office/officeart/2018/2/layout/IconLabelList"/>
    <dgm:cxn modelId="{589A105E-57A0-4B20-9F3D-5B3F33B1A31B}" type="presParOf" srcId="{DFBACB71-568C-44A7-9825-7399DC8FB779}" destId="{DFE95504-6FFF-4D0A-A5E9-0E8DBED5D904}" srcOrd="2" destOrd="0" presId="urn:microsoft.com/office/officeart/2018/2/layout/IconLabelList"/>
    <dgm:cxn modelId="{00DB5561-5683-45CC-8532-22775D94830D}" type="presParOf" srcId="{0C035B1B-7CE7-4D6E-A6DB-75056F168F45}" destId="{90AC6217-A78B-48E0-A2F4-D29241E494FB}" srcOrd="3" destOrd="0" presId="urn:microsoft.com/office/officeart/2018/2/layout/IconLabelList"/>
    <dgm:cxn modelId="{57765F1A-6E93-4FC3-B9AE-888C603CE250}" type="presParOf" srcId="{0C035B1B-7CE7-4D6E-A6DB-75056F168F45}" destId="{26B81368-ED90-4FD2-AB27-02215DC57510}" srcOrd="4" destOrd="0" presId="urn:microsoft.com/office/officeart/2018/2/layout/IconLabelList"/>
    <dgm:cxn modelId="{CC291C11-4262-453B-90A3-5EEC8B81D3C8}" type="presParOf" srcId="{26B81368-ED90-4FD2-AB27-02215DC57510}" destId="{1481AA1A-1CC1-440B-8547-67CD296BAD17}" srcOrd="0" destOrd="0" presId="urn:microsoft.com/office/officeart/2018/2/layout/IconLabelList"/>
    <dgm:cxn modelId="{7E3DF874-F8D7-49E8-85D1-0F5AD25900F2}" type="presParOf" srcId="{26B81368-ED90-4FD2-AB27-02215DC57510}" destId="{80B7181A-415F-434F-8F08-C77F518A82DD}" srcOrd="1" destOrd="0" presId="urn:microsoft.com/office/officeart/2018/2/layout/IconLabelList"/>
    <dgm:cxn modelId="{2E8AE782-89F9-44A7-A625-5E54DC7647DA}" type="presParOf" srcId="{26B81368-ED90-4FD2-AB27-02215DC57510}" destId="{88DC847D-2448-4585-9E7E-0F6DB30EE255}" srcOrd="2" destOrd="0" presId="urn:microsoft.com/office/officeart/2018/2/layout/IconLabelList"/>
    <dgm:cxn modelId="{17E342E8-F767-49A7-9784-AC87614FF561}" type="presParOf" srcId="{0C035B1B-7CE7-4D6E-A6DB-75056F168F45}" destId="{4064FDBB-E709-4042-A994-D90A43816B8E}" srcOrd="5" destOrd="0" presId="urn:microsoft.com/office/officeart/2018/2/layout/IconLabelList"/>
    <dgm:cxn modelId="{646380C3-1B0F-431C-B91A-2BB2EE366D7E}" type="presParOf" srcId="{0C035B1B-7CE7-4D6E-A6DB-75056F168F45}" destId="{6366E393-02F7-4DA7-9A5E-5DF7CE07B62C}" srcOrd="6" destOrd="0" presId="urn:microsoft.com/office/officeart/2018/2/layout/IconLabelList"/>
    <dgm:cxn modelId="{189C3619-65D0-4C45-8343-9E672F7ECE8B}" type="presParOf" srcId="{6366E393-02F7-4DA7-9A5E-5DF7CE07B62C}" destId="{4223A230-99B3-468C-92EE-0A1C8CB3E196}" srcOrd="0" destOrd="0" presId="urn:microsoft.com/office/officeart/2018/2/layout/IconLabelList"/>
    <dgm:cxn modelId="{D4FA48DB-5ED5-44C6-B12C-EE71F8CA60C4}" type="presParOf" srcId="{6366E393-02F7-4DA7-9A5E-5DF7CE07B62C}" destId="{24AF7F5F-8CD2-4315-AC53-DD21FEF9AF2A}" srcOrd="1" destOrd="0" presId="urn:microsoft.com/office/officeart/2018/2/layout/IconLabelList"/>
    <dgm:cxn modelId="{C5D01D79-7D85-4A84-AFEB-103B152351F4}" type="presParOf" srcId="{6366E393-02F7-4DA7-9A5E-5DF7CE07B62C}" destId="{B0FC48EC-7288-4B51-B189-904060BD417E}" srcOrd="2" destOrd="0" presId="urn:microsoft.com/office/officeart/2018/2/layout/IconLabelList"/>
    <dgm:cxn modelId="{7C3C5D39-4508-400F-AB25-E20A32273A19}" type="presParOf" srcId="{0C035B1B-7CE7-4D6E-A6DB-75056F168F45}" destId="{E436FB23-E526-4963-ABD7-7F30F4EA0493}" srcOrd="7" destOrd="0" presId="urn:microsoft.com/office/officeart/2018/2/layout/IconLabelList"/>
    <dgm:cxn modelId="{BB862981-88DC-4EEE-8504-4D01B27D4879}" type="presParOf" srcId="{0C035B1B-7CE7-4D6E-A6DB-75056F168F45}" destId="{AD0D7E1A-1CFB-4EB2-868A-DAB1B757F592}" srcOrd="8" destOrd="0" presId="urn:microsoft.com/office/officeart/2018/2/layout/IconLabelList"/>
    <dgm:cxn modelId="{7420A61D-203D-4224-AC68-FE2990C02417}" type="presParOf" srcId="{AD0D7E1A-1CFB-4EB2-868A-DAB1B757F592}" destId="{1A2D703A-E4B1-42A8-BA1C-B5D38D00FD0F}" srcOrd="0" destOrd="0" presId="urn:microsoft.com/office/officeart/2018/2/layout/IconLabelList"/>
    <dgm:cxn modelId="{4DBE8C2C-B810-4650-8089-51B24B9F45BD}" type="presParOf" srcId="{AD0D7E1A-1CFB-4EB2-868A-DAB1B757F592}" destId="{0C30941E-AAA3-4C06-A947-C575BA49B9E3}" srcOrd="1" destOrd="0" presId="urn:microsoft.com/office/officeart/2018/2/layout/IconLabelList"/>
    <dgm:cxn modelId="{E8A2D39F-ED6C-4023-9FC7-7431090E334D}" type="presParOf" srcId="{AD0D7E1A-1CFB-4EB2-868A-DAB1B757F592}" destId="{0FC8E11E-1001-47C1-A3B9-242B17EBD3BD}" srcOrd="2" destOrd="0" presId="urn:microsoft.com/office/officeart/2018/2/layout/IconLabelList"/>
    <dgm:cxn modelId="{7EF2CBE1-A8E2-4A62-ACEC-40AEDA4F1E63}" type="presParOf" srcId="{0C035B1B-7CE7-4D6E-A6DB-75056F168F45}" destId="{626D128B-0CE7-4082-B950-2C8EC867D09B}" srcOrd="9" destOrd="0" presId="urn:microsoft.com/office/officeart/2018/2/layout/IconLabelList"/>
    <dgm:cxn modelId="{5C9F25B2-ACC6-4393-9EC2-AFE9AEAD3CF6}" type="presParOf" srcId="{0C035B1B-7CE7-4D6E-A6DB-75056F168F45}" destId="{F54DC781-F315-4488-8975-A155A4333686}" srcOrd="10" destOrd="0" presId="urn:microsoft.com/office/officeart/2018/2/layout/IconLabelList"/>
    <dgm:cxn modelId="{CEF43215-AEB5-4185-8E7B-3AB217E5426E}" type="presParOf" srcId="{F54DC781-F315-4488-8975-A155A4333686}" destId="{A3832235-E511-44F9-AC12-B2901FE9509F}" srcOrd="0" destOrd="0" presId="urn:microsoft.com/office/officeart/2018/2/layout/IconLabelList"/>
    <dgm:cxn modelId="{2EAD7B21-E92D-4DB6-97AD-B3F9EF960083}" type="presParOf" srcId="{F54DC781-F315-4488-8975-A155A4333686}" destId="{6E9FE25A-D10F-494C-9811-3D81776C3E85}" srcOrd="1" destOrd="0" presId="urn:microsoft.com/office/officeart/2018/2/layout/IconLabelList"/>
    <dgm:cxn modelId="{EB60767D-4179-47EE-8DEE-650F13EA1A03}" type="presParOf" srcId="{F54DC781-F315-4488-8975-A155A4333686}" destId="{7813E04D-D8B8-4881-A566-29748C8055B8}" srcOrd="2" destOrd="0" presId="urn:microsoft.com/office/officeart/2018/2/layout/IconLabelList"/>
    <dgm:cxn modelId="{910A1D41-7D76-4D04-8565-E282EB8196C0}" type="presParOf" srcId="{0C035B1B-7CE7-4D6E-A6DB-75056F168F45}" destId="{7381AB23-3AC6-40F5-9A34-39C147020F63}" srcOrd="11" destOrd="0" presId="urn:microsoft.com/office/officeart/2018/2/layout/IconLabelList"/>
    <dgm:cxn modelId="{4A0AB14A-52DE-481A-89DE-71F7D7CD5F97}" type="presParOf" srcId="{0C035B1B-7CE7-4D6E-A6DB-75056F168F45}" destId="{534B8C46-E78B-4AF0-8765-00B3292A402E}" srcOrd="12" destOrd="0" presId="urn:microsoft.com/office/officeart/2018/2/layout/IconLabelList"/>
    <dgm:cxn modelId="{DEC1380D-3BB2-4B12-86A7-9BA548F2FE61}" type="presParOf" srcId="{534B8C46-E78B-4AF0-8765-00B3292A402E}" destId="{CAF7C8E9-7100-40A1-851E-74DA196F2B5A}" srcOrd="0" destOrd="0" presId="urn:microsoft.com/office/officeart/2018/2/layout/IconLabelList"/>
    <dgm:cxn modelId="{B5559E36-45CC-45EC-B7D2-EB55E2A5EE4E}" type="presParOf" srcId="{534B8C46-E78B-4AF0-8765-00B3292A402E}" destId="{ABE5C091-F58F-4975-8855-AF79F4B6A595}" srcOrd="1" destOrd="0" presId="urn:microsoft.com/office/officeart/2018/2/layout/IconLabelList"/>
    <dgm:cxn modelId="{2C8D7200-58A7-49C9-84FC-0A6D0C737198}" type="presParOf" srcId="{534B8C46-E78B-4AF0-8765-00B3292A402E}" destId="{6F060098-E6C6-4F5E-AD21-A6F7C59E93B8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EC4A7-FAA3-469C-BE18-E8AC96FA68D5}">
      <dsp:nvSpPr>
        <dsp:cNvPr id="0" name=""/>
        <dsp:cNvSpPr/>
      </dsp:nvSpPr>
      <dsp:spPr>
        <a:xfrm>
          <a:off x="531323" y="149987"/>
          <a:ext cx="370590" cy="370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A7EEE-0D82-4BA2-A801-A18FA8203069}">
      <dsp:nvSpPr>
        <dsp:cNvPr id="0" name=""/>
        <dsp:cNvSpPr/>
      </dsp:nvSpPr>
      <dsp:spPr>
        <a:xfrm>
          <a:off x="304851" y="650524"/>
          <a:ext cx="823535" cy="329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Problem</a:t>
          </a:r>
          <a:endParaRPr lang="en-US" sz="1100" kern="1200" dirty="0"/>
        </a:p>
      </dsp:txBody>
      <dsp:txXfrm>
        <a:off x="304851" y="650524"/>
        <a:ext cx="823535" cy="329414"/>
      </dsp:txXfrm>
    </dsp:sp>
    <dsp:sp modelId="{7C39435F-6214-4DE7-9FC9-F5F596A5C451}">
      <dsp:nvSpPr>
        <dsp:cNvPr id="0" name=""/>
        <dsp:cNvSpPr/>
      </dsp:nvSpPr>
      <dsp:spPr>
        <a:xfrm>
          <a:off x="1498977" y="149987"/>
          <a:ext cx="370590" cy="370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5504-6FFF-4D0A-A5E9-0E8DBED5D904}">
      <dsp:nvSpPr>
        <dsp:cNvPr id="0" name=""/>
        <dsp:cNvSpPr/>
      </dsp:nvSpPr>
      <dsp:spPr>
        <a:xfrm>
          <a:off x="1272505" y="650524"/>
          <a:ext cx="823535" cy="329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Magist</a:t>
          </a:r>
          <a:r>
            <a:rPr lang="de-DE" sz="1100" b="0" i="0" kern="1200" dirty="0"/>
            <a:t>: Facts &amp; Fields</a:t>
          </a:r>
          <a:endParaRPr lang="en-US" sz="1100" kern="1200" dirty="0"/>
        </a:p>
      </dsp:txBody>
      <dsp:txXfrm>
        <a:off x="1272505" y="650524"/>
        <a:ext cx="823535" cy="329414"/>
      </dsp:txXfrm>
    </dsp:sp>
    <dsp:sp modelId="{1481AA1A-1CC1-440B-8547-67CD296BAD17}">
      <dsp:nvSpPr>
        <dsp:cNvPr id="0" name=""/>
        <dsp:cNvSpPr/>
      </dsp:nvSpPr>
      <dsp:spPr>
        <a:xfrm>
          <a:off x="2459397" y="195318"/>
          <a:ext cx="370590" cy="370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C847D-2448-4585-9E7E-0F6DB30EE255}">
      <dsp:nvSpPr>
        <dsp:cNvPr id="0" name=""/>
        <dsp:cNvSpPr/>
      </dsp:nvSpPr>
      <dsp:spPr>
        <a:xfrm>
          <a:off x="2240159" y="606515"/>
          <a:ext cx="823535" cy="5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Product</a:t>
          </a:r>
          <a:endParaRPr lang="de-DE" sz="1100" b="0" i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Overview</a:t>
          </a:r>
          <a:endParaRPr lang="en-US" sz="1100" kern="1200" dirty="0"/>
        </a:p>
      </dsp:txBody>
      <dsp:txXfrm>
        <a:off x="2240159" y="606515"/>
        <a:ext cx="823535" cy="582199"/>
      </dsp:txXfrm>
    </dsp:sp>
    <dsp:sp modelId="{4223A230-99B3-468C-92EE-0A1C8CB3E196}">
      <dsp:nvSpPr>
        <dsp:cNvPr id="0" name=""/>
        <dsp:cNvSpPr/>
      </dsp:nvSpPr>
      <dsp:spPr>
        <a:xfrm>
          <a:off x="3425090" y="282366"/>
          <a:ext cx="370590" cy="370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C48EC-7288-4B51-B189-904060BD417E}">
      <dsp:nvSpPr>
        <dsp:cNvPr id="0" name=""/>
        <dsp:cNvSpPr/>
      </dsp:nvSpPr>
      <dsp:spPr>
        <a:xfrm>
          <a:off x="3207813" y="694721"/>
          <a:ext cx="823535" cy="329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Orders</a:t>
          </a:r>
          <a:endParaRPr lang="en-US" sz="1100" kern="1200" dirty="0"/>
        </a:p>
      </dsp:txBody>
      <dsp:txXfrm>
        <a:off x="3207813" y="694721"/>
        <a:ext cx="823535" cy="329414"/>
      </dsp:txXfrm>
    </dsp:sp>
    <dsp:sp modelId="{1A2D703A-E4B1-42A8-BA1C-B5D38D00FD0F}">
      <dsp:nvSpPr>
        <dsp:cNvPr id="0" name=""/>
        <dsp:cNvSpPr/>
      </dsp:nvSpPr>
      <dsp:spPr>
        <a:xfrm>
          <a:off x="1980139" y="1186833"/>
          <a:ext cx="370590" cy="3705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E11E-1001-47C1-A3B9-242B17EBD3BD}">
      <dsp:nvSpPr>
        <dsp:cNvPr id="0" name=""/>
        <dsp:cNvSpPr/>
      </dsp:nvSpPr>
      <dsp:spPr>
        <a:xfrm>
          <a:off x="1746301" y="1688853"/>
          <a:ext cx="823535" cy="329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Delivery</a:t>
          </a:r>
          <a:endParaRPr lang="en-US" sz="1100" kern="1200" dirty="0"/>
        </a:p>
      </dsp:txBody>
      <dsp:txXfrm>
        <a:off x="1746301" y="1688853"/>
        <a:ext cx="823535" cy="329414"/>
      </dsp:txXfrm>
    </dsp:sp>
    <dsp:sp modelId="{A3832235-E511-44F9-AC12-B2901FE9509F}">
      <dsp:nvSpPr>
        <dsp:cNvPr id="0" name=""/>
        <dsp:cNvSpPr/>
      </dsp:nvSpPr>
      <dsp:spPr>
        <a:xfrm>
          <a:off x="3021459" y="1186833"/>
          <a:ext cx="370590" cy="3705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3E04D-D8B8-4881-A566-29748C8055B8}">
      <dsp:nvSpPr>
        <dsp:cNvPr id="0" name=""/>
        <dsp:cNvSpPr/>
      </dsp:nvSpPr>
      <dsp:spPr>
        <a:xfrm>
          <a:off x="2853915" y="1688853"/>
          <a:ext cx="823535" cy="329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Conclusion</a:t>
          </a:r>
          <a:r>
            <a:rPr lang="de-DE" sz="1100" b="0" i="0" kern="1200" dirty="0"/>
            <a:t> </a:t>
          </a:r>
          <a:endParaRPr lang="en-US" sz="1100" kern="1200" dirty="0"/>
        </a:p>
      </dsp:txBody>
      <dsp:txXfrm>
        <a:off x="2853915" y="1688853"/>
        <a:ext cx="823535" cy="329414"/>
      </dsp:txXfrm>
    </dsp:sp>
    <dsp:sp modelId="{CAF7C8E9-7100-40A1-851E-74DA196F2B5A}">
      <dsp:nvSpPr>
        <dsp:cNvPr id="0" name=""/>
        <dsp:cNvSpPr/>
      </dsp:nvSpPr>
      <dsp:spPr>
        <a:xfrm>
          <a:off x="799489" y="1186833"/>
          <a:ext cx="370590" cy="37059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60098-E6C6-4F5E-AD21-A6F7C59E93B8}">
      <dsp:nvSpPr>
        <dsp:cNvPr id="0" name=""/>
        <dsp:cNvSpPr/>
      </dsp:nvSpPr>
      <dsp:spPr>
        <a:xfrm>
          <a:off x="567213" y="1689215"/>
          <a:ext cx="823535" cy="329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Sellers</a:t>
          </a:r>
          <a:endParaRPr lang="en-US" sz="1100" kern="1200" dirty="0"/>
        </a:p>
      </dsp:txBody>
      <dsp:txXfrm>
        <a:off x="567213" y="1689215"/>
        <a:ext cx="823535" cy="329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Folie mittels Klicken verschieben</a:t>
            </a: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6946F64A-F858-452C-B531-9FD7C92BB64F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03FF80-5A21-44C5-86FB-426776BAAEE8}" type="slidenum">
              <a:rPr lang="de-DE" sz="1400" b="0" strike="noStrike" spc="-1">
                <a:latin typeface="Times New Roman"/>
                <a:ea typeface="DejaVu Sans"/>
              </a:rPr>
              <a:t>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Num" idx="1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DC41E6-F37E-43B9-BF96-81A4304C9D10}" type="slidenum">
              <a:rPr lang="de-DE" sz="1400" b="0" strike="noStrike" spc="-1">
                <a:latin typeface="Times New Roman"/>
                <a:ea typeface="DejaVu Sans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27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F54211-4674-422D-9EAC-1D27FA67F914}" type="slidenum">
              <a:rPr lang="de-DE" sz="1400" b="0" strike="noStrike" spc="-1">
                <a:latin typeface="Times New Roman"/>
                <a:ea typeface="DejaVu Sans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28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Num" idx="19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84C1D8-F104-4BC5-80D0-76E204BB0B85}" type="slidenum">
              <a:rPr lang="de-DE" sz="1400" b="0" strike="noStrike" spc="-1">
                <a:latin typeface="Times New Roman"/>
                <a:ea typeface="DejaVu Sans"/>
              </a:rPr>
              <a:t>7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28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Num" idx="20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481645-F38D-4E3D-9307-FA875FD8D669}" type="slidenum">
              <a:rPr lang="de-DE" sz="1400" b="0" strike="noStrike" spc="-1">
                <a:latin typeface="Times New Roman"/>
                <a:ea typeface="DejaVu Sans"/>
              </a:rPr>
              <a:t>8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28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Num" idx="21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BD82F8-98EF-42EC-B494-13EB57B1F48E}" type="slidenum">
              <a:rPr lang="de-DE" sz="1400" b="0" strike="noStrike" spc="-1">
                <a:latin typeface="Times New Roman"/>
                <a:ea typeface="DejaVu Sans"/>
              </a:rPr>
              <a:t>9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29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7D575D2-63EC-4993-802B-5511A6E695B5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50F1A0-E0B3-47EB-BBB8-82337C9693F5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7E174B-A0B1-4948-AEF0-6BB427373609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1E6DF4-4C1C-4EC3-9EE8-DF4DEEE454A3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7391611-DD15-40A3-A1A3-758D5F437A00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FB353EC-ABB2-4D17-A1C4-B525691A51E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BBFE443-0BA1-41D6-B31F-A01ED3885154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F94399-644F-49AC-B189-65A6127E1720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722861B-0506-401E-9C1A-1D111D4BCF0B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05591DD-D670-4D67-9F4E-3D66D5469BBD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3E5BCDD-D8A8-4047-A8FE-78CE38D0844D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901D50C-B854-46B6-8519-29F4421FB49B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34BECDA-EE01-431D-8498-E7EA3A120359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D832A51-D4B8-4995-A806-AEB1EB5FBD38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17B345D-E47A-4870-92E3-5B0C895C8D45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BC30378-012B-4F10-ACB7-FE8A77A61549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62AB43A-35AD-4864-989B-D91B2BC5F108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9DD6B7F-08D8-4C38-B136-B7D47509BADC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CD74AF6-CD67-4D2A-ACBF-26CD5EBD5F21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30CEBDF-EC23-4434-A41D-9D55D17FAE45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A7E613F-78BC-4247-A601-1E3D174D4023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913879F-744F-4149-95C5-E8C83699FC9E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CA9B06-F245-43D9-9336-1F5F5168DC09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5454622-B0EB-424E-9E4A-F7803C151034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86B643E-F0F4-4DAC-8F82-1843136366C6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42164F4-FA7B-4183-B85D-2E7A2F500225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BE77C69-0F78-45A7-8778-FB069B0BAD21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5AC0B49-A670-49B2-961B-FEB1AE0ACE5D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803EB57-D580-48A3-BE9A-24846C919A6F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458DD08-E2CF-4FED-8DAD-E129D674A128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573115-910A-4139-AD9B-93CA00217571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608B2C-8C6E-490B-892C-56D24FC09772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E1CA42-1D1E-49C4-B0A3-1FFB42F4B6FC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C0D489-3BE4-4FBC-9941-32220796C187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EDDF05-28AC-402F-AF5F-F94B0C362BDC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B3A26EF-8201-45A4-AEF2-F15C14D4269B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280" cy="197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6000" b="0" strike="noStrike" spc="-1">
                <a:latin typeface="Arial"/>
              </a:rPr>
              <a:t>Mastertitelformat bearbeiten</a:t>
            </a:r>
            <a:endParaRPr lang="de-DE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87A6A8C-39ED-4A48-BB66-13D87D3C13DA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4400" b="0" strike="noStrike" spc="-1">
                <a:latin typeface="Arial"/>
              </a:rPr>
              <a:t>Mastertitelformat bearbeiten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lang="de-DE" sz="3200" b="0" strike="noStrike" spc="-1">
                <a:latin typeface="Arial"/>
              </a:rPr>
              <a:t>Mastertextformat bearbeiten</a:t>
            </a:r>
            <a:endParaRPr lang="de-DE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</a:rPr>
              <a:t>Zweite Ebene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Dritte Ebene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Vierte Ebene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Fünfte Ebene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DC2190F-7D7B-48F9-ACF9-A1147CDE509F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3DF6CE-23CB-4265-A5E2-2E1392FB9F7B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Format des Titeltextes durch Klicken bearbeiten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aventanaciudadana.cl/el-factor-brasil-y-las-emergentes-tendencias-politicas-en-america-del-su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fik 19" descr="Ein Bild, das Essen, grün enthält.&#10;&#10;Automatisch generierte Beschreibung"/>
          <p:cNvPicPr/>
          <p:nvPr/>
        </p:nvPicPr>
        <p:blipFill>
          <a:blip r:embed="rId2"/>
          <a:srcRect l="32945" r="30372"/>
          <a:stretch/>
        </p:blipFill>
        <p:spPr>
          <a:xfrm>
            <a:off x="0" y="0"/>
            <a:ext cx="3833640" cy="5670360"/>
          </a:xfrm>
          <a:prstGeom prst="rect">
            <a:avLst/>
          </a:prstGeom>
          <a:ln w="0">
            <a:noFill/>
          </a:ln>
        </p:spPr>
      </p:pic>
      <p:sp>
        <p:nvSpPr>
          <p:cNvPr id="171" name="Rectangle 26"/>
          <p:cNvSpPr/>
          <p:nvPr/>
        </p:nvSpPr>
        <p:spPr>
          <a:xfrm>
            <a:off x="3834360" y="0"/>
            <a:ext cx="6246000" cy="5670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363560" y="529200"/>
            <a:ext cx="5187600" cy="277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6000"/>
          </a:bodyPr>
          <a:lstStyle/>
          <a:p>
            <a:pPr>
              <a:lnSpc>
                <a:spcPct val="100000"/>
              </a:lnSpc>
              <a:buNone/>
            </a:pPr>
            <a:r>
              <a:rPr lang="de-DE" sz="6000" b="0" strike="noStrike" spc="-1">
                <a:solidFill>
                  <a:srgbClr val="FFFFFF"/>
                </a:solidFill>
                <a:latin typeface="Arial"/>
              </a:rPr>
              <a:t>Eniac &amp; Magist: Breakout into Brazil Market?</a:t>
            </a:r>
            <a:endParaRPr lang="de-DE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4363560" y="3436560"/>
            <a:ext cx="5187600" cy="170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174" name="Textfeld 6"/>
          <p:cNvSpPr/>
          <p:nvPr/>
        </p:nvSpPr>
        <p:spPr>
          <a:xfrm>
            <a:off x="7399800" y="5683320"/>
            <a:ext cx="2836440" cy="209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lang="de-DE" sz="700" b="0" strike="noStrike" spc="-1">
                <a:solidFill>
                  <a:srgbClr val="FFFFFF"/>
                </a:solidFill>
                <a:latin typeface="Calibri"/>
              </a:rPr>
              <a:t>"</a:t>
            </a:r>
            <a:r>
              <a:rPr lang="de-DE" sz="700" b="0" u="sng" strike="noStrike" spc="-1">
                <a:solidFill>
                  <a:srgbClr val="FFFFFF"/>
                </a:solidFill>
                <a:uFillTx/>
                <a:latin typeface="Calibri"/>
                <a:hlinkClick r:id="rId3"/>
              </a:rPr>
              <a:t>Dieses Foto</a:t>
            </a:r>
            <a:r>
              <a:rPr lang="de-DE" sz="700" b="0" strike="noStrike" spc="-1">
                <a:solidFill>
                  <a:srgbClr val="FFFFFF"/>
                </a:solidFill>
                <a:latin typeface="Calibri"/>
              </a:rPr>
              <a:t>" von Unbekannter Autor ist lizenziert gemäß </a:t>
            </a:r>
            <a:r>
              <a:rPr lang="de-DE" sz="700" b="0" u="sng" strike="noStrike" spc="-1">
                <a:solidFill>
                  <a:srgbClr val="FFFFFF"/>
                </a:solidFill>
                <a:uFillTx/>
                <a:latin typeface="Calibri"/>
                <a:hlinkClick r:id="rId4"/>
              </a:rPr>
              <a:t>CC BY</a:t>
            </a:r>
            <a:endParaRPr lang="de-DE" sz="7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Textfeld 5"/>
          <p:cNvSpPr/>
          <p:nvPr/>
        </p:nvSpPr>
        <p:spPr>
          <a:xfrm>
            <a:off x="2522880" y="1755000"/>
            <a:ext cx="5374440" cy="129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400" b="1" strike="noStrike" spc="-1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232" name="Rechteck: abgerundete Ecken 37"/>
          <p:cNvSpPr/>
          <p:nvPr/>
        </p:nvSpPr>
        <p:spPr>
          <a:xfrm>
            <a:off x="2374560" y="1401120"/>
            <a:ext cx="5626080" cy="20865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</p:txBody>
      </p:sp>
      <p:sp>
        <p:nvSpPr>
          <p:cNvPr id="235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36" name="Rechteck: abgerundete Ecken 37"/>
          <p:cNvSpPr/>
          <p:nvPr/>
        </p:nvSpPr>
        <p:spPr>
          <a:xfrm>
            <a:off x="469800" y="1481040"/>
            <a:ext cx="3450600" cy="10785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</p:txBody>
      </p:sp>
      <p:sp>
        <p:nvSpPr>
          <p:cNvPr id="239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No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because..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tech-focused products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enough Tech-sellers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40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42" name="Rechteck: abgerundete Ecken 37"/>
          <p:cNvSpPr/>
          <p:nvPr/>
        </p:nvSpPr>
        <p:spPr>
          <a:xfrm>
            <a:off x="5747760" y="974520"/>
            <a:ext cx="3737520" cy="19756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Are orders delivered on time?</a:t>
            </a:r>
            <a:endParaRPr lang="de-DE" sz="2200" b="0" strike="noStrike" spc="-1">
              <a:latin typeface="Arial"/>
            </a:endParaRPr>
          </a:p>
        </p:txBody>
      </p:sp>
      <p:sp>
        <p:nvSpPr>
          <p:cNvPr id="245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No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because..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tech-focused products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enough Tech-sellers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46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48" name="Rechteck: abgerundete Ecken 37"/>
          <p:cNvSpPr/>
          <p:nvPr/>
        </p:nvSpPr>
        <p:spPr>
          <a:xfrm>
            <a:off x="451440" y="3120480"/>
            <a:ext cx="3737520" cy="14216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Are orders delivered on time?</a:t>
            </a:r>
            <a:endParaRPr lang="de-DE" sz="2200" b="0" strike="noStrike" spc="-1">
              <a:latin typeface="Arial"/>
            </a:endParaRPr>
          </a:p>
        </p:txBody>
      </p:sp>
      <p:sp>
        <p:nvSpPr>
          <p:cNvPr id="251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No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because..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tech-focused products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enough Tech-sellers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52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No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because…</a:t>
            </a:r>
            <a:endParaRPr lang="de-DE" sz="1800" b="0" strike="noStrike" spc="-1">
              <a:latin typeface="Arial"/>
            </a:endParaRPr>
          </a:p>
          <a:p>
            <a:pPr marL="285840" indent="-285840" algn="ctr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An average of 8-13 days of order delay 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53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54" name="Rechteck: abgerundete Ecken 37"/>
          <p:cNvSpPr/>
          <p:nvPr/>
        </p:nvSpPr>
        <p:spPr>
          <a:xfrm>
            <a:off x="5785920" y="3193920"/>
            <a:ext cx="3737520" cy="14216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eform: Shape 152"/>
          <p:cNvSpPr/>
          <p:nvPr/>
        </p:nvSpPr>
        <p:spPr>
          <a:xfrm>
            <a:off x="0" y="45308"/>
            <a:ext cx="9929160" cy="567036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Is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Magist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 a good fit for high-end tech products?</a:t>
            </a:r>
            <a:endParaRPr lang="de-DE" sz="2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200" b="0" strike="noStrike" spc="-1" dirty="0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Are orders delivered on time?</a:t>
            </a:r>
            <a:endParaRPr lang="de-DE" sz="2200" b="0" strike="noStrike" spc="-1" dirty="0">
              <a:latin typeface="Arial"/>
            </a:endParaRPr>
          </a:p>
        </p:txBody>
      </p:sp>
      <p:sp>
        <p:nvSpPr>
          <p:cNvPr id="251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No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because..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tech-focused products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Not enough Tech-sellers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52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No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because…</a:t>
            </a:r>
            <a:endParaRPr lang="de-DE" sz="1800" b="0" strike="noStrike" spc="-1">
              <a:latin typeface="Arial"/>
            </a:endParaRPr>
          </a:p>
          <a:p>
            <a:pPr marL="285840" indent="-285840" algn="ctr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An average of 8-13 days of order delay 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53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54" name="Rechteck: abgerundete Ecken 37"/>
          <p:cNvSpPr/>
          <p:nvPr/>
        </p:nvSpPr>
        <p:spPr>
          <a:xfrm>
            <a:off x="226541" y="148281"/>
            <a:ext cx="9296899" cy="517450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9170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8"/>
          <p:cNvSpPr/>
          <p:nvPr/>
        </p:nvSpPr>
        <p:spPr>
          <a:xfrm>
            <a:off x="0" y="0"/>
            <a:ext cx="1007784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54800" y="287280"/>
            <a:ext cx="5220720" cy="149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4400" b="0" strike="noStrike" spc="-1">
                <a:latin typeface="Arial"/>
              </a:rPr>
              <a:t>Alternative to Magist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97240" y="1781640"/>
            <a:ext cx="3819240" cy="139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Courier New"/>
              <a:buChar char="o"/>
            </a:pPr>
            <a:r>
              <a:rPr lang="de-DE" sz="2000" b="0" strike="noStrike" spc="-1">
                <a:latin typeface="Arial"/>
              </a:rPr>
              <a:t>Grupo Alcateia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Courier New"/>
              <a:buChar char="o"/>
            </a:pPr>
            <a:r>
              <a:rPr lang="de-DE" sz="2000" b="0" strike="noStrike" spc="-1">
                <a:latin typeface="Arial"/>
              </a:rPr>
              <a:t>Aldo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Courier New"/>
              <a:buChar char="o"/>
            </a:pPr>
            <a:r>
              <a:rPr lang="de-DE" sz="2000" b="0" strike="noStrike" spc="-1">
                <a:latin typeface="Arial"/>
              </a:rPr>
              <a:t>All Nations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icture 4"/>
          <p:cNvSpPr/>
          <p:nvPr/>
        </p:nvSpPr>
        <p:spPr>
          <a:xfrm>
            <a:off x="5150520" y="0"/>
            <a:ext cx="4929840" cy="567036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Rechteck 3"/>
          <p:cNvSpPr/>
          <p:nvPr/>
        </p:nvSpPr>
        <p:spPr>
          <a:xfrm>
            <a:off x="448200" y="1651680"/>
            <a:ext cx="3878280" cy="1614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0" name="Rechteck 29"/>
          <p:cNvSpPr/>
          <p:nvPr/>
        </p:nvSpPr>
        <p:spPr>
          <a:xfrm>
            <a:off x="448200" y="3598920"/>
            <a:ext cx="3878280" cy="1614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1" name="Textfeld 5"/>
          <p:cNvSpPr/>
          <p:nvPr/>
        </p:nvSpPr>
        <p:spPr>
          <a:xfrm>
            <a:off x="569520" y="3712680"/>
            <a:ext cx="3635280" cy="188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Largest IT Distributors</a:t>
            </a:r>
            <a:endParaRPr lang="de-DE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More than 30 years in business</a:t>
            </a:r>
            <a:endParaRPr lang="de-DE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Operates in different countries </a:t>
            </a:r>
            <a:endParaRPr lang="de-DE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7" descr="Ein Bild, das Karte enthält.&#10;&#10;Automatisch generierte Beschreibung"/>
          <p:cNvPicPr/>
          <p:nvPr/>
        </p:nvPicPr>
        <p:blipFill>
          <a:blip r:embed="rId3"/>
          <a:srcRect r="3" b="12448"/>
          <a:stretch/>
        </p:blipFill>
        <p:spPr>
          <a:xfrm>
            <a:off x="0" y="-265320"/>
            <a:ext cx="10190880" cy="5935680"/>
          </a:xfrm>
          <a:prstGeom prst="rect">
            <a:avLst/>
          </a:prstGeom>
          <a:ln w="0">
            <a:noFill/>
          </a:ln>
        </p:spPr>
      </p:pic>
      <p:sp>
        <p:nvSpPr>
          <p:cNvPr id="176" name="Freeform 5"/>
          <p:cNvSpPr/>
          <p:nvPr/>
        </p:nvSpPr>
        <p:spPr>
          <a:xfrm flipH="1">
            <a:off x="-720" y="825480"/>
            <a:ext cx="4974840" cy="4844880"/>
          </a:xfrm>
          <a:custGeom>
            <a:avLst/>
            <a:gdLst/>
            <a:ahLst/>
            <a:cxnLst/>
            <a:rect l="l" t="t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27960" y="1997280"/>
            <a:ext cx="3903840" cy="110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3000" b="1" u="sng" strike="noStrike" spc="-1">
                <a:uFillTx/>
                <a:latin typeface="Arial"/>
              </a:rPr>
              <a:t>Agenda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Straight Connector 23"/>
          <p:cNvSpPr/>
          <p:nvPr/>
        </p:nvSpPr>
        <p:spPr>
          <a:xfrm>
            <a:off x="1890720" y="2759040"/>
            <a:ext cx="773640" cy="360"/>
          </a:xfrm>
          <a:prstGeom prst="line">
            <a:avLst/>
          </a:prstGeom>
          <a:ln w="25400" cap="sq">
            <a:solidFill>
              <a:srgbClr val="000000">
                <a:lumMod val="85000"/>
                <a:lumOff val="15000"/>
              </a:srgb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097606817"/>
              </p:ext>
            </p:extLst>
          </p:nvPr>
        </p:nvGraphicFramePr>
        <p:xfrm>
          <a:off x="434520" y="2826000"/>
          <a:ext cx="4336200" cy="216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36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-634680" y="1030320"/>
            <a:ext cx="447120" cy="710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feld 19"/>
          <p:cNvSpPr/>
          <p:nvPr/>
        </p:nvSpPr>
        <p:spPr>
          <a:xfrm>
            <a:off x="798120" y="2042640"/>
            <a:ext cx="3346920" cy="292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lang="de-DE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2000" b="0" strike="noStrike" spc="-1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Are orders delivered on time?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82" name="Freeform: Shape 138"/>
          <p:cNvSpPr/>
          <p:nvPr/>
        </p:nvSpPr>
        <p:spPr>
          <a:xfrm>
            <a:off x="4556160" y="704160"/>
            <a:ext cx="5113440" cy="4262040"/>
          </a:xfrm>
          <a:custGeom>
            <a:avLst/>
            <a:gdLst/>
            <a:ahLst/>
            <a:cxnLst/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3" name="Graphic 6" descr="Handschlag"/>
          <p:cNvPicPr/>
          <p:nvPr/>
        </p:nvPicPr>
        <p:blipFill>
          <a:blip r:embed="rId2"/>
          <a:stretch/>
        </p:blipFill>
        <p:spPr>
          <a:xfrm>
            <a:off x="6230520" y="1740960"/>
            <a:ext cx="2659680" cy="2659680"/>
          </a:xfrm>
          <a:prstGeom prst="rect">
            <a:avLst/>
          </a:prstGeom>
          <a:ln w="0">
            <a:noFill/>
          </a:ln>
        </p:spPr>
      </p:pic>
      <p:sp>
        <p:nvSpPr>
          <p:cNvPr id="184" name="Rechteck: abgerundete Ecken 123"/>
          <p:cNvSpPr/>
          <p:nvPr/>
        </p:nvSpPr>
        <p:spPr>
          <a:xfrm>
            <a:off x="565560" y="425880"/>
            <a:ext cx="4325760" cy="120816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rgbClr val="4472C4">
                <a:lumMod val="7500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85" name="Rechteck 9"/>
          <p:cNvSpPr/>
          <p:nvPr/>
        </p:nvSpPr>
        <p:spPr>
          <a:xfrm>
            <a:off x="7817040" y="1188000"/>
            <a:ext cx="950760" cy="895320"/>
          </a:xfrm>
          <a:prstGeom prst="rect">
            <a:avLst/>
          </a:prstGeom>
          <a:blipFill rotWithShape="0">
            <a:blip r:embed="rId3"/>
            <a:srcRect/>
            <a:stretch/>
          </a:blip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6" name="Rechteck 10"/>
          <p:cNvSpPr/>
          <p:nvPr/>
        </p:nvSpPr>
        <p:spPr>
          <a:xfrm>
            <a:off x="7092720" y="1740960"/>
            <a:ext cx="950760" cy="895320"/>
          </a:xfrm>
          <a:prstGeom prst="rect">
            <a:avLst/>
          </a:prstGeom>
          <a:blipFill rotWithShape="0">
            <a:blip r:embed="rId3"/>
            <a:srcRect/>
            <a:stretch/>
          </a:blip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7" name="Rechteck 11"/>
          <p:cNvSpPr/>
          <p:nvPr/>
        </p:nvSpPr>
        <p:spPr>
          <a:xfrm>
            <a:off x="6257520" y="1385640"/>
            <a:ext cx="950760" cy="895320"/>
          </a:xfrm>
          <a:prstGeom prst="rect">
            <a:avLst/>
          </a:prstGeom>
          <a:blipFill rotWithShape="0">
            <a:blip r:embed="rId3"/>
            <a:srcRect/>
            <a:stretch/>
          </a:blip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26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46240" y="1292400"/>
            <a:ext cx="2599920" cy="1066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1" u="sng" strike="noStrike" spc="-1">
                <a:solidFill>
                  <a:srgbClr val="000000"/>
                </a:solidFill>
                <a:uFillTx/>
                <a:latin typeface="Calibri Light"/>
              </a:rPr>
              <a:t>Magist: Facts &amp; Fields</a:t>
            </a: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0" name="Group 28"/>
          <p:cNvGrpSpPr/>
          <p:nvPr/>
        </p:nvGrpSpPr>
        <p:grpSpPr>
          <a:xfrm>
            <a:off x="390240" y="428760"/>
            <a:ext cx="932400" cy="700200"/>
            <a:chOff x="390240" y="428760"/>
            <a:chExt cx="932400" cy="700200"/>
          </a:xfrm>
        </p:grpSpPr>
        <p:sp>
          <p:nvSpPr>
            <p:cNvPr id="191" name="Freeform 5"/>
            <p:cNvSpPr/>
            <p:nvPr/>
          </p:nvSpPr>
          <p:spPr>
            <a:xfrm>
              <a:off x="390240" y="637200"/>
              <a:ext cx="558000" cy="491760"/>
            </a:xfrm>
            <a:custGeom>
              <a:avLst/>
              <a:gdLst/>
              <a:ahLst/>
              <a:cxnLst/>
              <a:rect l="l" t="t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Freeform 5"/>
            <p:cNvSpPr/>
            <p:nvPr/>
          </p:nvSpPr>
          <p:spPr>
            <a:xfrm>
              <a:off x="867960" y="428760"/>
              <a:ext cx="454680" cy="401040"/>
            </a:xfrm>
            <a:custGeom>
              <a:avLst/>
              <a:gdLst/>
              <a:ahLst/>
              <a:cxnLst/>
              <a:rect l="l" t="t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93" name="Grafik 8"/>
          <p:cNvPicPr/>
          <p:nvPr/>
        </p:nvPicPr>
        <p:blipFill>
          <a:blip r:embed="rId3"/>
          <a:stretch/>
        </p:blipFill>
        <p:spPr>
          <a:xfrm>
            <a:off x="2953440" y="906840"/>
            <a:ext cx="6736320" cy="3856320"/>
          </a:xfrm>
          <a:prstGeom prst="rect">
            <a:avLst/>
          </a:prstGeom>
          <a:ln w="0">
            <a:noFill/>
          </a:ln>
        </p:spPr>
      </p:pic>
      <p:sp>
        <p:nvSpPr>
          <p:cNvPr id="194" name="Textfeld 6"/>
          <p:cNvSpPr/>
          <p:nvPr/>
        </p:nvSpPr>
        <p:spPr>
          <a:xfrm>
            <a:off x="246240" y="2766600"/>
            <a:ext cx="2528640" cy="151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3000"/>
          </a:bodyPr>
          <a:lstStyle/>
          <a:p>
            <a:pPr marL="34308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</a:rPr>
              <a:t>Data of Magist:</a:t>
            </a:r>
            <a:endParaRPr lang="de-DE" sz="1600" b="0" strike="noStrike" spc="-1">
              <a:latin typeface="Arial"/>
            </a:endParaRPr>
          </a:p>
          <a:p>
            <a:pPr marL="57240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</a:rPr>
              <a:t>      09-2016 till 10 -2018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1600" b="0" strike="noStrike" spc="-1">
              <a:latin typeface="Arial"/>
            </a:endParaRPr>
          </a:p>
          <a:p>
            <a:pPr marL="34308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</a:rPr>
              <a:t>Overall growth in sales from 2016 till 2018</a:t>
            </a:r>
            <a:endParaRPr lang="de-DE" sz="1600" b="0" strike="noStrike" spc="-1">
              <a:latin typeface="Arial"/>
            </a:endParaRPr>
          </a:p>
          <a:p>
            <a:pPr marL="57240">
              <a:lnSpc>
                <a:spcPct val="90000"/>
              </a:lnSpc>
              <a:spcAft>
                <a:spcPts val="601"/>
              </a:spcAft>
              <a:buNone/>
            </a:pPr>
            <a:endParaRPr lang="de-DE" sz="1600" b="0" strike="noStrike" spc="-1">
              <a:latin typeface="Arial"/>
            </a:endParaRPr>
          </a:p>
          <a:p>
            <a:pPr marL="57240">
              <a:lnSpc>
                <a:spcPct val="90000"/>
              </a:lnSpc>
              <a:spcAft>
                <a:spcPts val="601"/>
              </a:spcAft>
              <a:buNone/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16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rafik 9"/>
          <p:cNvPicPr/>
          <p:nvPr/>
        </p:nvPicPr>
        <p:blipFill>
          <a:blip r:embed="rId3"/>
          <a:srcRect t="10941"/>
          <a:stretch/>
        </p:blipFill>
        <p:spPr>
          <a:xfrm>
            <a:off x="4041720" y="808560"/>
            <a:ext cx="5632560" cy="479772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4400" b="0" strike="noStrike" spc="-1">
                <a:latin typeface="Arial"/>
              </a:rPr>
              <a:t>Product Overview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189960" cy="376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feld 7"/>
          <p:cNvSpPr/>
          <p:nvPr/>
        </p:nvSpPr>
        <p:spPr>
          <a:xfrm>
            <a:off x="6909120" y="3107520"/>
            <a:ext cx="1024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700" b="1" strike="noStrike" spc="-1">
                <a:solidFill>
                  <a:srgbClr val="FFFFFF"/>
                </a:solidFill>
                <a:latin typeface="Calibri"/>
              </a:rPr>
              <a:t>Computer_accessories</a:t>
            </a:r>
            <a:endParaRPr lang="de-DE" sz="700" b="0" strike="noStrike" spc="-1">
              <a:latin typeface="Arial"/>
            </a:endParaRPr>
          </a:p>
        </p:txBody>
      </p:sp>
      <p:sp>
        <p:nvSpPr>
          <p:cNvPr id="199" name="Textfeld 11"/>
          <p:cNvSpPr/>
          <p:nvPr/>
        </p:nvSpPr>
        <p:spPr>
          <a:xfrm>
            <a:off x="6405120" y="3405960"/>
            <a:ext cx="671760" cy="19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700" b="1" strike="noStrike" spc="-1">
                <a:solidFill>
                  <a:srgbClr val="FFFFFF"/>
                </a:solidFill>
                <a:latin typeface="Calibri"/>
              </a:rPr>
              <a:t>electronics</a:t>
            </a:r>
            <a:endParaRPr lang="de-DE" sz="700" b="0" strike="noStrike" spc="-1">
              <a:latin typeface="Arial"/>
            </a:endParaRPr>
          </a:p>
        </p:txBody>
      </p:sp>
      <p:sp>
        <p:nvSpPr>
          <p:cNvPr id="200" name="Textfeld 5"/>
          <p:cNvSpPr/>
          <p:nvPr/>
        </p:nvSpPr>
        <p:spPr>
          <a:xfrm>
            <a:off x="504000" y="1958040"/>
            <a:ext cx="304992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~ 33.000 different products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Majority are domestic products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12% Tech products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50"/>
          <p:cNvPicPr/>
          <p:nvPr/>
        </p:nvPicPr>
        <p:blipFill>
          <a:blip r:embed="rId2"/>
          <a:srcRect t="5663" r="3" b="583"/>
          <a:stretch/>
        </p:blipFill>
        <p:spPr>
          <a:xfrm>
            <a:off x="228600" y="0"/>
            <a:ext cx="10080360" cy="5670000"/>
          </a:xfrm>
          <a:prstGeom prst="rect">
            <a:avLst/>
          </a:prstGeom>
          <a:ln w="0">
            <a:noFill/>
          </a:ln>
        </p:spPr>
      </p:pic>
      <p:sp>
        <p:nvSpPr>
          <p:cNvPr id="202" name="Freeform: Shape 57"/>
          <p:cNvSpPr/>
          <p:nvPr/>
        </p:nvSpPr>
        <p:spPr>
          <a:xfrm>
            <a:off x="684000" y="1239120"/>
            <a:ext cx="4349520" cy="3891960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0880" dist="152280" dir="5400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064520" y="1684800"/>
            <a:ext cx="3630240" cy="58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3300" b="0" strike="noStrike" spc="-1" dirty="0">
                <a:solidFill>
                  <a:srgbClr val="FFFFFF"/>
                </a:solidFill>
                <a:latin typeface="Arial"/>
              </a:rPr>
              <a:t>Sellers </a:t>
            </a:r>
            <a:r>
              <a:rPr lang="de-DE" sz="3300" b="0" strike="noStrike" spc="-1" dirty="0" err="1">
                <a:solidFill>
                  <a:srgbClr val="FFFFFF"/>
                </a:solidFill>
                <a:latin typeface="Arial"/>
              </a:rPr>
              <a:t>of</a:t>
            </a:r>
            <a:r>
              <a:rPr lang="de-DE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3300" b="0" strike="noStrike" spc="-1" dirty="0" err="1">
                <a:solidFill>
                  <a:srgbClr val="FFFFFF"/>
                </a:solidFill>
                <a:latin typeface="Arial"/>
              </a:rPr>
              <a:t>Magist</a:t>
            </a:r>
            <a:endParaRPr lang="de-DE" sz="33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064520" y="2419920"/>
            <a:ext cx="3630240" cy="18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lang="de-DE" sz="2000" b="0" strike="noStrike" spc="-1" dirty="0">
                <a:solidFill>
                  <a:srgbClr val="FFFFFF">
                    <a:alpha val="80000"/>
                  </a:srgbClr>
                </a:solidFill>
                <a:latin typeface="Arial"/>
              </a:rPr>
              <a:t>3095 Sellers on </a:t>
            </a:r>
            <a:r>
              <a:rPr lang="de-DE" sz="2000" b="0" strike="noStrike" spc="-1" dirty="0" err="1">
                <a:solidFill>
                  <a:srgbClr val="FFFFFF">
                    <a:alpha val="80000"/>
                  </a:srgbClr>
                </a:solidFill>
                <a:latin typeface="Arial"/>
              </a:rPr>
              <a:t>Magist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lang="de-DE" sz="2000" b="0" strike="noStrike" spc="-1" dirty="0">
                <a:solidFill>
                  <a:srgbClr val="FFFFFF">
                    <a:alpha val="80000"/>
                  </a:srgbClr>
                </a:solidFill>
                <a:latin typeface="Arial"/>
              </a:rPr>
              <a:t>15 % </a:t>
            </a:r>
            <a:r>
              <a:rPr lang="de-DE" sz="2000" b="0" strike="noStrike" spc="-1" dirty="0" err="1">
                <a:solidFill>
                  <a:srgbClr val="FFFFFF">
                    <a:alpha val="80000"/>
                  </a:srgbClr>
                </a:solidFill>
                <a:latin typeface="Arial"/>
              </a:rPr>
              <a:t>are</a:t>
            </a:r>
            <a:r>
              <a:rPr lang="de-DE" sz="2000" b="0" strike="noStrike" spc="-1" dirty="0">
                <a:solidFill>
                  <a:srgbClr val="FFFFFF">
                    <a:alpha val="80000"/>
                  </a:srgbClr>
                </a:solidFill>
                <a:latin typeface="Arial"/>
              </a:rPr>
              <a:t> Tech Sellers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Freeform: Shape 59"/>
          <p:cNvSpPr/>
          <p:nvPr/>
        </p:nvSpPr>
        <p:spPr>
          <a:xfrm>
            <a:off x="684000" y="3965040"/>
            <a:ext cx="4349520" cy="1166040"/>
          </a:xfrm>
          <a:custGeom>
            <a:avLst/>
            <a:gdLst/>
            <a:ahLst/>
            <a:cxnLst/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Freeform: Shape 61"/>
          <p:cNvSpPr/>
          <p:nvPr/>
        </p:nvSpPr>
        <p:spPr>
          <a:xfrm>
            <a:off x="684000" y="3965040"/>
            <a:ext cx="4349520" cy="1166040"/>
          </a:xfrm>
          <a:custGeom>
            <a:avLst/>
            <a:gdLst/>
            <a:ahLst/>
            <a:cxnLst/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rotWithShape="0">
            <a:blip r:embed="rId3">
              <a:alphaModFix amt="57000"/>
            </a:blip>
            <a:srcRect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Textfeld 206"/>
          <p:cNvSpPr txBox="1"/>
          <p:nvPr/>
        </p:nvSpPr>
        <p:spPr>
          <a:xfrm>
            <a:off x="4607092" y="4566600"/>
            <a:ext cx="414000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800" b="0" strike="noStrike" spc="-1" dirty="0">
                <a:solidFill>
                  <a:schemeClr val="bg1"/>
                </a:solidFill>
                <a:latin typeface="Arial"/>
              </a:rPr>
              <a:t>Tech </a:t>
            </a:r>
            <a:r>
              <a:rPr lang="de-DE" sz="1800" b="0" strike="noStrike" spc="-1" dirty="0" err="1">
                <a:solidFill>
                  <a:schemeClr val="bg1"/>
                </a:solidFill>
                <a:latin typeface="Arial"/>
              </a:rPr>
              <a:t>sellers</a:t>
            </a:r>
            <a:r>
              <a:rPr lang="de-DE" sz="18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de-DE" sz="1800" b="0" strike="noStrike" spc="-1" dirty="0" err="1">
                <a:solidFill>
                  <a:schemeClr val="bg1"/>
                </a:solidFill>
                <a:latin typeface="Arial"/>
              </a:rPr>
              <a:t>earn</a:t>
            </a:r>
            <a:r>
              <a:rPr lang="de-DE" sz="1800" b="0" strike="noStrike" spc="-1" dirty="0">
                <a:solidFill>
                  <a:schemeClr val="bg1"/>
                </a:solidFill>
                <a:latin typeface="Arial"/>
              </a:rPr>
              <a:t> ~ 890 € a </a:t>
            </a:r>
            <a:r>
              <a:rPr lang="de-DE" sz="1800" b="0" strike="noStrike" spc="-1" dirty="0" err="1">
                <a:solidFill>
                  <a:schemeClr val="bg1"/>
                </a:solidFill>
                <a:latin typeface="Arial"/>
              </a:rPr>
              <a:t>month</a:t>
            </a:r>
            <a:r>
              <a:rPr lang="de-DE" sz="18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de-DE" sz="1800" b="0" strike="noStrike" spc="-1" dirty="0" err="1">
                <a:solidFill>
                  <a:schemeClr val="bg1"/>
                </a:solidFill>
                <a:latin typeface="Arial"/>
              </a:rPr>
              <a:t>compared</a:t>
            </a:r>
            <a:r>
              <a:rPr lang="de-DE" sz="1800" b="0" strike="noStrike" spc="-1" dirty="0">
                <a:solidFill>
                  <a:schemeClr val="bg1"/>
                </a:solidFill>
                <a:latin typeface="Arial"/>
              </a:rPr>
              <a:t> to all (~170€) </a:t>
            </a:r>
            <a:r>
              <a:rPr lang="de-DE" sz="1800" b="0" strike="noStrike" spc="-1" dirty="0" err="1">
                <a:solidFill>
                  <a:schemeClr val="bg1"/>
                </a:solidFill>
                <a:latin typeface="Arial"/>
              </a:rPr>
              <a:t>or</a:t>
            </a:r>
            <a:r>
              <a:rPr lang="de-DE" sz="1800" b="0" strike="noStrike" spc="-1" dirty="0">
                <a:solidFill>
                  <a:schemeClr val="bg1"/>
                </a:solidFill>
                <a:latin typeface="Arial"/>
              </a:rPr>
              <a:t> just non-</a:t>
            </a:r>
            <a:r>
              <a:rPr lang="de-DE" sz="1800" b="0" strike="noStrike" spc="-1" dirty="0" err="1">
                <a:solidFill>
                  <a:schemeClr val="bg1"/>
                </a:solidFill>
                <a:latin typeface="Arial"/>
              </a:rPr>
              <a:t>tech</a:t>
            </a:r>
            <a:r>
              <a:rPr lang="de-DE" sz="18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de-DE" sz="1800" b="0" strike="noStrike" spc="-1" dirty="0" err="1">
                <a:solidFill>
                  <a:schemeClr val="bg1"/>
                </a:solidFill>
                <a:latin typeface="Arial"/>
              </a:rPr>
              <a:t>sellers</a:t>
            </a:r>
            <a:r>
              <a:rPr lang="de-DE" sz="1800" b="0" strike="noStrike" spc="-1" dirty="0">
                <a:solidFill>
                  <a:schemeClr val="bg1"/>
                </a:solidFill>
                <a:latin typeface="Arial"/>
              </a:rPr>
              <a:t>(~35€)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44"/>
          <p:cNvSpPr/>
          <p:nvPr/>
        </p:nvSpPr>
        <p:spPr>
          <a:xfrm>
            <a:off x="2520" y="0"/>
            <a:ext cx="1007784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9" name="Picture 4" descr="Graph"/>
          <p:cNvPicPr/>
          <p:nvPr/>
        </p:nvPicPr>
        <p:blipFill>
          <a:blip r:embed="rId3"/>
          <a:srcRect r="11879"/>
          <a:stretch/>
        </p:blipFill>
        <p:spPr>
          <a:xfrm>
            <a:off x="2920320" y="0"/>
            <a:ext cx="7994880" cy="5670360"/>
          </a:xfrm>
          <a:prstGeom prst="rect">
            <a:avLst/>
          </a:prstGeom>
          <a:ln w="0">
            <a:noFill/>
          </a:ln>
        </p:spPr>
      </p:pic>
      <p:sp>
        <p:nvSpPr>
          <p:cNvPr id="210" name="Rectangle 46"/>
          <p:cNvSpPr/>
          <p:nvPr/>
        </p:nvSpPr>
        <p:spPr>
          <a:xfrm>
            <a:off x="0" y="0"/>
            <a:ext cx="6109920" cy="5670360"/>
          </a:xfrm>
          <a:prstGeom prst="rect">
            <a:avLst/>
          </a:prstGeom>
          <a:gradFill rotWithShape="0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235800" y="212400"/>
            <a:ext cx="3160080" cy="157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300" b="1" strike="noStrike" spc="-1">
                <a:solidFill>
                  <a:srgbClr val="000000"/>
                </a:solidFill>
                <a:latin typeface="Calibri Light"/>
              </a:rPr>
              <a:t>Orders: Revenue</a:t>
            </a:r>
            <a:endParaRPr lang="de-DE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feld 5"/>
          <p:cNvSpPr/>
          <p:nvPr/>
        </p:nvSpPr>
        <p:spPr>
          <a:xfrm>
            <a:off x="88560" y="1783440"/>
            <a:ext cx="3104280" cy="3414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Total ~ 100.000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orders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  </a:t>
            </a:r>
            <a:endParaRPr lang="de-DE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Avg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.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tech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order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purchase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~ 220 €</a:t>
            </a: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de-DE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Magist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average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Tech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product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price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148 €</a:t>
            </a: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de-DE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Eniac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average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product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price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540 €</a:t>
            </a:r>
            <a:endParaRPr lang="de-DE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lang="de-DE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Eniac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average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Tech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order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price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710 € </a:t>
            </a:r>
            <a:endParaRPr lang="de-DE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86120" y="291600"/>
            <a:ext cx="3512880" cy="1341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800" b="1" strike="noStrike" spc="-1">
                <a:solidFill>
                  <a:srgbClr val="000000"/>
                </a:solidFill>
                <a:latin typeface="Calibri Light"/>
              </a:rPr>
              <a:t>Order Delivery </a:t>
            </a:r>
            <a:endParaRPr lang="de-DE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801000" y="4105440"/>
            <a:ext cx="2898000" cy="312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Rectangle 33"/>
          <p:cNvSpPr/>
          <p:nvPr/>
        </p:nvSpPr>
        <p:spPr>
          <a:xfrm>
            <a:off x="3835800" y="0"/>
            <a:ext cx="6244560" cy="56703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Rounded Rectangle 9"/>
          <p:cNvSpPr/>
          <p:nvPr/>
        </p:nvSpPr>
        <p:spPr>
          <a:xfrm>
            <a:off x="4236480" y="461160"/>
            <a:ext cx="5443560" cy="4745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8" name="Grafik 5"/>
          <p:cNvPicPr/>
          <p:nvPr/>
        </p:nvPicPr>
        <p:blipFill>
          <a:blip r:embed="rId3"/>
          <a:stretch/>
        </p:blipFill>
        <p:spPr>
          <a:xfrm>
            <a:off x="4236480" y="1317960"/>
            <a:ext cx="5318640" cy="3031560"/>
          </a:xfrm>
          <a:prstGeom prst="rect">
            <a:avLst/>
          </a:prstGeom>
          <a:ln w="0">
            <a:noFill/>
          </a:ln>
        </p:spPr>
      </p:pic>
      <p:sp>
        <p:nvSpPr>
          <p:cNvPr id="219" name="Rechteck 68"/>
          <p:cNvSpPr/>
          <p:nvPr/>
        </p:nvSpPr>
        <p:spPr>
          <a:xfrm>
            <a:off x="186120" y="2133000"/>
            <a:ext cx="3512880" cy="1523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Delay of ~ 8 days (All products) </a:t>
            </a:r>
            <a:endParaRPr lang="de-DE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de-DE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Delay of ~ 13 days (Tech products) 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220" name="Rechteck 6"/>
          <p:cNvSpPr/>
          <p:nvPr/>
        </p:nvSpPr>
        <p:spPr>
          <a:xfrm>
            <a:off x="9011160" y="1672920"/>
            <a:ext cx="267840" cy="240300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21" name="Textfeld 10"/>
          <p:cNvSpPr/>
          <p:nvPr/>
        </p:nvSpPr>
        <p:spPr>
          <a:xfrm>
            <a:off x="8812800" y="1456200"/>
            <a:ext cx="80496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1" strike="noStrike" spc="-1">
                <a:solidFill>
                  <a:srgbClr val="000000"/>
                </a:solidFill>
                <a:latin typeface="Calibri"/>
              </a:rPr>
              <a:t>~ 8 days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86120" y="291600"/>
            <a:ext cx="3512880" cy="1341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800" b="1" strike="noStrike" spc="-1">
                <a:solidFill>
                  <a:srgbClr val="000000"/>
                </a:solidFill>
                <a:latin typeface="Calibri Light"/>
              </a:rPr>
              <a:t>Order Delivery</a:t>
            </a:r>
            <a:endParaRPr lang="de-DE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801000" y="4105440"/>
            <a:ext cx="2898000" cy="312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Rectangle 33"/>
          <p:cNvSpPr/>
          <p:nvPr/>
        </p:nvSpPr>
        <p:spPr>
          <a:xfrm>
            <a:off x="3835800" y="0"/>
            <a:ext cx="6244560" cy="56703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Rounded Rectangle 9"/>
          <p:cNvSpPr/>
          <p:nvPr/>
        </p:nvSpPr>
        <p:spPr>
          <a:xfrm>
            <a:off x="4236480" y="461160"/>
            <a:ext cx="5443560" cy="4745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Rechteck 68"/>
          <p:cNvSpPr/>
          <p:nvPr/>
        </p:nvSpPr>
        <p:spPr>
          <a:xfrm>
            <a:off x="176400" y="2217600"/>
            <a:ext cx="3532320" cy="1523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Delay of ~ 8 days (All products) </a:t>
            </a:r>
            <a:endParaRPr lang="de-DE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de-DE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Delay of ~ 13 days (Tech products)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27" name="Grafik 4"/>
          <p:cNvPicPr/>
          <p:nvPr/>
        </p:nvPicPr>
        <p:blipFill>
          <a:blip r:embed="rId3"/>
          <a:stretch/>
        </p:blipFill>
        <p:spPr>
          <a:xfrm>
            <a:off x="4315680" y="1227960"/>
            <a:ext cx="5284080" cy="3211200"/>
          </a:xfrm>
          <a:prstGeom prst="rect">
            <a:avLst/>
          </a:prstGeom>
          <a:ln w="0">
            <a:noFill/>
          </a:ln>
        </p:spPr>
      </p:pic>
      <p:sp>
        <p:nvSpPr>
          <p:cNvPr id="228" name="Rechteck 10"/>
          <p:cNvSpPr/>
          <p:nvPr/>
        </p:nvSpPr>
        <p:spPr>
          <a:xfrm>
            <a:off x="8553960" y="1578240"/>
            <a:ext cx="338760" cy="260280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29" name="Textfeld 14"/>
          <p:cNvSpPr/>
          <p:nvPr/>
        </p:nvSpPr>
        <p:spPr>
          <a:xfrm>
            <a:off x="8331120" y="1280160"/>
            <a:ext cx="78516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1" strike="noStrike" spc="-1">
                <a:solidFill>
                  <a:srgbClr val="000000"/>
                </a:solidFill>
                <a:latin typeface="Calibri"/>
              </a:rPr>
              <a:t>~ 13 days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432</Words>
  <Application>Microsoft Office PowerPoint</Application>
  <PresentationFormat>Benutzerdefiniert</PresentationFormat>
  <Paragraphs>113</Paragraphs>
  <Slides>16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Eniac &amp; Magist: Breakout into Brazil Market?</vt:lpstr>
      <vt:lpstr>Agenda</vt:lpstr>
      <vt:lpstr>PowerPoint-Präsentation</vt:lpstr>
      <vt:lpstr>Magist: Facts &amp; Fields</vt:lpstr>
      <vt:lpstr>Product Overview</vt:lpstr>
      <vt:lpstr>Sellers of Magist</vt:lpstr>
      <vt:lpstr>Orders: Revenue</vt:lpstr>
      <vt:lpstr>Order Delivery </vt:lpstr>
      <vt:lpstr>Order Delivery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Alternative to Magist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Magist Facts &amp; Fields</dc:title>
  <dc:subject/>
  <dc:creator>Patrick Görres</dc:creator>
  <dc:description/>
  <cp:lastModifiedBy>Alina Sayin</cp:lastModifiedBy>
  <cp:revision>28</cp:revision>
  <dcterms:created xsi:type="dcterms:W3CDTF">2022-07-23T09:29:57Z</dcterms:created>
  <dcterms:modified xsi:type="dcterms:W3CDTF">2022-07-28T16:57:38Z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Notes">
    <vt:i4>7</vt:i4>
  </property>
  <property fmtid="{D5CDD505-2E9C-101B-9397-08002B2CF9AE}" pid="4" name="PresentationFormat">
    <vt:lpwstr>Benutzerdefiniert</vt:lpwstr>
  </property>
  <property fmtid="{D5CDD505-2E9C-101B-9397-08002B2CF9AE}" pid="5" name="Slides">
    <vt:i4>19</vt:i4>
  </property>
</Properties>
</file>